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7" autoAdjust="0"/>
  </p:normalViewPr>
  <p:slideViewPr>
    <p:cSldViewPr>
      <p:cViewPr varScale="1">
        <p:scale>
          <a:sx n="70" d="100"/>
          <a:sy n="70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92912-5AD5-4D9E-8726-889F3A28081A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9EEA5-B66C-43BE-9201-A01A21532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8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데이터베이스 강의 </a:t>
            </a:r>
            <a:r>
              <a:rPr lang="ko-KR" altLang="en-US" dirty="0" err="1"/>
              <a:t>텀프로젝트를</a:t>
            </a:r>
            <a:r>
              <a:rPr lang="ko-KR" altLang="en-US" dirty="0"/>
              <a:t> 범죄자 신원조회 데이터 베이스로 발표를 </a:t>
            </a:r>
            <a:r>
              <a:rPr lang="ko-KR" altLang="en-US" dirty="0" err="1"/>
              <a:t>하게된</a:t>
            </a:r>
            <a:r>
              <a:rPr lang="ko-KR" altLang="en-US" dirty="0"/>
              <a:t> </a:t>
            </a:r>
            <a:r>
              <a:rPr lang="en-US" altLang="ko-KR" dirty="0"/>
              <a:t>18</a:t>
            </a:r>
            <a:r>
              <a:rPr lang="ko-KR" altLang="en-US" dirty="0"/>
              <a:t>조 최선이라고 합니다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9EEA5-B66C-43BE-9201-A01A21532C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6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우선 계획 수립</a:t>
            </a:r>
            <a:r>
              <a:rPr lang="en-US" altLang="ko-KR" dirty="0"/>
              <a:t>, </a:t>
            </a:r>
            <a:r>
              <a:rPr lang="ko-KR" altLang="en-US" dirty="0"/>
              <a:t>개념 설계</a:t>
            </a:r>
            <a:r>
              <a:rPr lang="en-US" altLang="ko-KR" dirty="0"/>
              <a:t>, </a:t>
            </a:r>
            <a:r>
              <a:rPr lang="ko-KR" altLang="en-US" dirty="0"/>
              <a:t>논리 설계</a:t>
            </a:r>
            <a:r>
              <a:rPr lang="en-US" altLang="ko-KR" dirty="0"/>
              <a:t>, </a:t>
            </a:r>
            <a:r>
              <a:rPr lang="ko-KR" altLang="en-US" dirty="0"/>
              <a:t>물리 설계로 목차를 나눴습니다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9EEA5-B66C-43BE-9201-A01A21532C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9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주제를 선정한 이유는 범죄자의 신원 조회가 매우 한정되어 있기 때문이라 생각했습니다</a:t>
            </a:r>
            <a:r>
              <a:rPr lang="en-US" altLang="ko-KR" dirty="0"/>
              <a:t>. </a:t>
            </a:r>
            <a:r>
              <a:rPr lang="ko-KR" altLang="en-US" dirty="0"/>
              <a:t>이걸 확장해서 모든 범죄자를 대상으로 하는 </a:t>
            </a:r>
            <a:r>
              <a:rPr lang="en-US" altLang="ko-KR" dirty="0"/>
              <a:t>DB</a:t>
            </a:r>
            <a:r>
              <a:rPr lang="ko-KR" altLang="en-US" dirty="0"/>
              <a:t>를 만들고 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9EEA5-B66C-43BE-9201-A01A21532C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14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 조사는 주로 성범죄자 알림</a:t>
            </a:r>
            <a:r>
              <a:rPr lang="en-US" altLang="ko-KR" dirty="0"/>
              <a:t>e</a:t>
            </a:r>
            <a:r>
              <a:rPr lang="ko-KR" altLang="en-US" dirty="0"/>
              <a:t>를 이용하였고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9EEA5-B66C-43BE-9201-A01A21532C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809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분석입니다</a:t>
            </a:r>
            <a:r>
              <a:rPr lang="en-US" altLang="ko-KR" dirty="0"/>
              <a:t>. </a:t>
            </a:r>
            <a:r>
              <a:rPr lang="ko-KR" altLang="en-US" dirty="0"/>
              <a:t>제가 생각한 필수 요소는 총 </a:t>
            </a:r>
            <a:r>
              <a:rPr lang="en-US" altLang="ko-KR" dirty="0"/>
              <a:t>10</a:t>
            </a:r>
            <a:r>
              <a:rPr lang="ko-KR" altLang="en-US" dirty="0"/>
              <a:t>개 입니다</a:t>
            </a:r>
            <a:r>
              <a:rPr lang="en-US" altLang="ko-KR" dirty="0"/>
              <a:t>. </a:t>
            </a:r>
            <a:r>
              <a:rPr lang="ko-KR" altLang="en-US" dirty="0"/>
              <a:t>사용자는 개인정보 확인을 위해</a:t>
            </a:r>
            <a:r>
              <a:rPr lang="en-US" altLang="ko-KR" dirty="0"/>
              <a:t>, </a:t>
            </a:r>
            <a:r>
              <a:rPr lang="ko-KR" altLang="en-US" dirty="0"/>
              <a:t>직책은 개인정보에서 그 사람의 직책을 나타내며</a:t>
            </a:r>
            <a:r>
              <a:rPr lang="en-US" altLang="ko-KR" dirty="0"/>
              <a:t>, </a:t>
            </a:r>
            <a:r>
              <a:rPr lang="ko-KR" altLang="en-US" dirty="0"/>
              <a:t>직책에 맞는 관리 여부를 나타내고 싶었습니다</a:t>
            </a:r>
            <a:r>
              <a:rPr lang="en-US" altLang="ko-KR" dirty="0"/>
              <a:t>. </a:t>
            </a:r>
            <a:r>
              <a:rPr lang="ko-KR" altLang="en-US" dirty="0"/>
              <a:t>경찰서는 사용자의 소속 경찰서와</a:t>
            </a:r>
            <a:r>
              <a:rPr lang="en-US" altLang="ko-KR" dirty="0"/>
              <a:t>, </a:t>
            </a:r>
            <a:r>
              <a:rPr lang="ko-KR" altLang="en-US" dirty="0"/>
              <a:t>검거 당시의 관할 경찰서를 나타내며</a:t>
            </a:r>
            <a:r>
              <a:rPr lang="en-US" altLang="ko-KR" dirty="0"/>
              <a:t>, </a:t>
            </a:r>
            <a:r>
              <a:rPr lang="ko-KR" altLang="en-US" dirty="0"/>
              <a:t>범죄자는 범죄자의 개인정보를 나타냅니다</a:t>
            </a:r>
            <a:r>
              <a:rPr lang="en-US" altLang="ko-KR" dirty="0"/>
              <a:t>. </a:t>
            </a:r>
            <a:r>
              <a:rPr lang="ko-KR" altLang="en-US" dirty="0"/>
              <a:t>범죄는 어떤 유형의 범죄인지</a:t>
            </a:r>
            <a:r>
              <a:rPr lang="en-US" altLang="ko-KR" dirty="0"/>
              <a:t>, </a:t>
            </a:r>
            <a:r>
              <a:rPr lang="ko-KR" altLang="en-US" dirty="0"/>
              <a:t>이것이 우리가 흔히 말하는 </a:t>
            </a:r>
            <a:r>
              <a:rPr lang="ko-KR" altLang="en-US" dirty="0" err="1"/>
              <a:t>빨간줄</a:t>
            </a:r>
            <a:r>
              <a:rPr lang="ko-KR" altLang="en-US" dirty="0"/>
              <a:t> 이라는 범죄 여부가 적히는지 적히지 않는지 판단하는 척도를 나타내고</a:t>
            </a:r>
            <a:r>
              <a:rPr lang="en-US" altLang="ko-KR" dirty="0"/>
              <a:t>, </a:t>
            </a:r>
            <a:r>
              <a:rPr lang="ko-KR" altLang="en-US" dirty="0"/>
              <a:t>국적은 범죄자의 국적이 어떻게 되는지</a:t>
            </a:r>
            <a:r>
              <a:rPr lang="en-US" altLang="ko-KR" dirty="0"/>
              <a:t>, </a:t>
            </a:r>
            <a:r>
              <a:rPr lang="ko-KR" altLang="en-US" dirty="0"/>
              <a:t>특별 관리 </a:t>
            </a:r>
            <a:r>
              <a:rPr lang="ko-KR" altLang="en-US" dirty="0" err="1"/>
              <a:t>해야하는</a:t>
            </a:r>
            <a:r>
              <a:rPr lang="ko-KR" altLang="en-US" dirty="0"/>
              <a:t> 국적인지를 나타냅니다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9EEA5-B66C-43BE-9201-A01A21532C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88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9EEA5-B66C-43BE-9201-A01A21532C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0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9EEA5-B66C-43BE-9201-A01A21532C7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9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823212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3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5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6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5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5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7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5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7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5.png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5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5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5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5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3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3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5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3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4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5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4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4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4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5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1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6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5.png"/><Relationship Id="rId4" Type="http://schemas.openxmlformats.org/officeDocument/2006/relationships/image" Target="../media/image1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6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5.png"/><Relationship Id="rId4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6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5.png"/><Relationship Id="rId4" Type="http://schemas.openxmlformats.org/officeDocument/2006/relationships/image" Target="../media/image1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7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5.png"/><Relationship Id="rId4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7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5.png"/><Relationship Id="rId4" Type="http://schemas.openxmlformats.org/officeDocument/2006/relationships/image" Target="../media/image1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7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5.png"/><Relationship Id="rId4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.png"/><Relationship Id="rId4" Type="http://schemas.openxmlformats.org/officeDocument/2006/relationships/image" Target="../media/image1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5.png"/><Relationship Id="rId4" Type="http://schemas.openxmlformats.org/officeDocument/2006/relationships/image" Target="../media/image1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8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5.png"/><Relationship Id="rId4" Type="http://schemas.openxmlformats.org/officeDocument/2006/relationships/image" Target="../media/image1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5.png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9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5.png"/><Relationship Id="rId4" Type="http://schemas.openxmlformats.org/officeDocument/2006/relationships/image" Target="../media/image1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9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5.png"/><Relationship Id="rId4" Type="http://schemas.openxmlformats.org/officeDocument/2006/relationships/image" Target="../media/image1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9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5.png"/><Relationship Id="rId4" Type="http://schemas.openxmlformats.org/officeDocument/2006/relationships/image" Target="../media/image1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9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5.png"/><Relationship Id="rId4" Type="http://schemas.openxmlformats.org/officeDocument/2006/relationships/image" Target="../media/image1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20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5.png"/><Relationship Id="rId4" Type="http://schemas.openxmlformats.org/officeDocument/2006/relationships/image" Target="../media/image1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20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1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20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2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20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2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21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5.png"/><Relationship Id="rId4" Type="http://schemas.openxmlformats.org/officeDocument/2006/relationships/image" Target="../media/image2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21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5.png"/><Relationship Id="rId4" Type="http://schemas.openxmlformats.org/officeDocument/2006/relationships/image" Target="../media/image2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466850"/>
          <a:ext cx="18413796" cy="10403271"/>
          <a:chOff x="-123825" y="1466850"/>
          <a:chExt cx="18413796" cy="10403271"/>
        </a:xfrm>
      </p:grpSpPr>
      <p:pic>
        <p:nvPicPr>
          <p:cNvPr id="7" name="group344954185660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0" y="1466850"/>
            <a:ext cx="2940618" cy="3530854"/>
          </a:xfrm>
          <a:prstGeom prst="rect">
            <a:avLst/>
          </a:prstGeom>
        </p:spPr>
      </p:pic>
      <p:pic>
        <p:nvPicPr>
          <p:cNvPr id="2" name="rect493042886139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25" y="7324725"/>
            <a:ext cx="7984890" cy="708830"/>
          </a:xfrm>
          <a:prstGeom prst="rect">
            <a:avLst/>
          </a:prstGeom>
        </p:spPr>
      </p:pic>
      <p:pic>
        <p:nvPicPr>
          <p:cNvPr id="3" name="text297232250699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0" y="7391400"/>
            <a:ext cx="6365603" cy="559689"/>
          </a:xfrm>
          <a:prstGeom prst="rect">
            <a:avLst/>
          </a:prstGeom>
        </p:spPr>
      </p:pic>
      <p:pic>
        <p:nvPicPr>
          <p:cNvPr id="4" name="text517546703633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343525"/>
            <a:ext cx="11739420" cy="1108615"/>
          </a:xfrm>
          <a:prstGeom prst="rect">
            <a:avLst/>
          </a:prstGeom>
        </p:spPr>
      </p:pic>
      <p:pic>
        <p:nvPicPr>
          <p:cNvPr id="5" name="rect984878632124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6" name="text26232935538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9900" y="9058275"/>
            <a:ext cx="2912936" cy="322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35"/>
    </mc:Choice>
    <mc:Fallback>
      <p:transition spd="slow" advTm="141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0" name="text455261783814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818367309937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87705567737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177478445885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472838009187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  <p:pic>
        <p:nvPicPr>
          <p:cNvPr id="6" name="group874661033764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4010025"/>
            <a:ext cx="4619371" cy="937161"/>
          </a:xfrm>
          <a:prstGeom prst="rect">
            <a:avLst/>
          </a:prstGeom>
        </p:spPr>
      </p:pic>
      <p:pic>
        <p:nvPicPr>
          <p:cNvPr id="7" name="text62060911676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675" y="6096000"/>
            <a:ext cx="4486021" cy="3083671"/>
          </a:xfrm>
          <a:prstGeom prst="rect">
            <a:avLst/>
          </a:prstGeom>
        </p:spPr>
      </p:pic>
      <p:pic>
        <p:nvPicPr>
          <p:cNvPr id="8" name="text68013519695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9" name="image45205028089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3375" y="3267075"/>
            <a:ext cx="8681036" cy="55736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0" name="text34318195239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29192179633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434174448029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6120850241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group203675854342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010025"/>
            <a:ext cx="4619371" cy="937161"/>
          </a:xfrm>
          <a:prstGeom prst="rect">
            <a:avLst/>
          </a:prstGeom>
        </p:spPr>
      </p:pic>
      <p:pic>
        <p:nvPicPr>
          <p:cNvPr id="6" name="text254273611223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5" y="6096000"/>
            <a:ext cx="4486021" cy="629650"/>
          </a:xfrm>
          <a:prstGeom prst="rect">
            <a:avLst/>
          </a:prstGeom>
        </p:spPr>
      </p:pic>
      <p:pic>
        <p:nvPicPr>
          <p:cNvPr id="7" name="text375317801876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8" name="image105154237826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6625" y="3267075"/>
            <a:ext cx="9690789" cy="4852347"/>
          </a:xfrm>
          <a:prstGeom prst="rect">
            <a:avLst/>
          </a:prstGeom>
        </p:spPr>
      </p:pic>
      <p:pic>
        <p:nvPicPr>
          <p:cNvPr id="9" name="text814219481280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0" name="text9586750238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819967142775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664233611621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573157180726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group567064045076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010025"/>
            <a:ext cx="4619371" cy="937161"/>
          </a:xfrm>
          <a:prstGeom prst="rect">
            <a:avLst/>
          </a:prstGeom>
        </p:spPr>
      </p:pic>
      <p:pic>
        <p:nvPicPr>
          <p:cNvPr id="6" name="text951022102452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5" y="6096000"/>
            <a:ext cx="4486021" cy="629650"/>
          </a:xfrm>
          <a:prstGeom prst="rect">
            <a:avLst/>
          </a:prstGeom>
        </p:spPr>
      </p:pic>
      <p:pic>
        <p:nvPicPr>
          <p:cNvPr id="7" name="text862525432638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8" name="image199257363499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4010025"/>
            <a:ext cx="9549042" cy="3643883"/>
          </a:xfrm>
          <a:prstGeom prst="rect">
            <a:avLst/>
          </a:prstGeom>
        </p:spPr>
      </p:pic>
      <p:pic>
        <p:nvPicPr>
          <p:cNvPr id="9" name="text473194343830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0" name="text8615919539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313953314883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780051768700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17165252726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group238713585692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010025"/>
            <a:ext cx="4619371" cy="937161"/>
          </a:xfrm>
          <a:prstGeom prst="rect">
            <a:avLst/>
          </a:prstGeom>
        </p:spPr>
      </p:pic>
      <p:pic>
        <p:nvPicPr>
          <p:cNvPr id="6" name="text822496223844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5" y="6096000"/>
            <a:ext cx="4486021" cy="1243155"/>
          </a:xfrm>
          <a:prstGeom prst="rect">
            <a:avLst/>
          </a:prstGeom>
        </p:spPr>
      </p:pic>
      <p:pic>
        <p:nvPicPr>
          <p:cNvPr id="7" name="text665244611850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8" name="image904907148836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6625" y="3267075"/>
            <a:ext cx="9212522" cy="5327410"/>
          </a:xfrm>
          <a:prstGeom prst="rect">
            <a:avLst/>
          </a:prstGeom>
        </p:spPr>
      </p:pic>
      <p:pic>
        <p:nvPicPr>
          <p:cNvPr id="9" name="text917166096167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0" name="text805073592366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592332882951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506379704966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771765926655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group102416103993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010025"/>
            <a:ext cx="4619371" cy="937161"/>
          </a:xfrm>
          <a:prstGeom prst="rect">
            <a:avLst/>
          </a:prstGeom>
        </p:spPr>
      </p:pic>
      <p:pic>
        <p:nvPicPr>
          <p:cNvPr id="6" name="text577912790232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5" y="6096000"/>
            <a:ext cx="4486021" cy="1549908"/>
          </a:xfrm>
          <a:prstGeom prst="rect">
            <a:avLst/>
          </a:prstGeom>
        </p:spPr>
      </p:pic>
      <p:pic>
        <p:nvPicPr>
          <p:cNvPr id="7" name="text450923082728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8" name="image418406688121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267075"/>
            <a:ext cx="8372500" cy="5121179"/>
          </a:xfrm>
          <a:prstGeom prst="rect">
            <a:avLst/>
          </a:prstGeom>
        </p:spPr>
      </p:pic>
      <p:pic>
        <p:nvPicPr>
          <p:cNvPr id="9" name="text296367687402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0" name="text107505470324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385829894936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289127331822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410316872128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group429893970287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010025"/>
            <a:ext cx="4619371" cy="1243914"/>
          </a:xfrm>
          <a:prstGeom prst="rect">
            <a:avLst/>
          </a:prstGeom>
        </p:spPr>
      </p:pic>
      <p:pic>
        <p:nvPicPr>
          <p:cNvPr id="6" name="text154955827254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5" y="6096000"/>
            <a:ext cx="4486021" cy="629650"/>
          </a:xfrm>
          <a:prstGeom prst="rect">
            <a:avLst/>
          </a:prstGeom>
        </p:spPr>
      </p:pic>
      <p:pic>
        <p:nvPicPr>
          <p:cNvPr id="7" name="text401467464573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8" name="image247279164123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6625" y="3695700"/>
            <a:ext cx="9631943" cy="4526627"/>
          </a:xfrm>
          <a:prstGeom prst="rect">
            <a:avLst/>
          </a:prstGeom>
        </p:spPr>
      </p:pic>
      <p:pic>
        <p:nvPicPr>
          <p:cNvPr id="9" name="text168262609961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0" name="text50611604340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51587446222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51824600877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613553810844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group805359093329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010025"/>
            <a:ext cx="4619371" cy="1243914"/>
          </a:xfrm>
          <a:prstGeom prst="rect">
            <a:avLst/>
          </a:prstGeom>
        </p:spPr>
      </p:pic>
      <p:pic>
        <p:nvPicPr>
          <p:cNvPr id="6" name="text268096731046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675" y="6096000"/>
            <a:ext cx="4486021" cy="629650"/>
          </a:xfrm>
          <a:prstGeom prst="rect">
            <a:avLst/>
          </a:prstGeom>
        </p:spPr>
      </p:pic>
      <p:pic>
        <p:nvPicPr>
          <p:cNvPr id="7" name="text408095703906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8" name="image641425792559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6625" y="3505200"/>
            <a:ext cx="9530227" cy="4840550"/>
          </a:xfrm>
          <a:prstGeom prst="rect">
            <a:avLst/>
          </a:prstGeom>
        </p:spPr>
      </p:pic>
      <p:pic>
        <p:nvPicPr>
          <p:cNvPr id="9" name="text342905361929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6" name="text98159454137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2085975"/>
            <a:ext cx="2476995" cy="818007"/>
          </a:xfrm>
          <a:prstGeom prst="rect">
            <a:avLst/>
          </a:prstGeom>
        </p:spPr>
      </p:pic>
      <p:pic>
        <p:nvPicPr>
          <p:cNvPr id="2" name="group4269919482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rect64150851515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4" name="image554762763643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05125"/>
            <a:ext cx="8704434" cy="6332494"/>
          </a:xfrm>
          <a:prstGeom prst="rect">
            <a:avLst/>
          </a:prstGeom>
        </p:spPr>
      </p:pic>
      <p:pic>
        <p:nvPicPr>
          <p:cNvPr id="5" name="text546954302354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47255653059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15315354682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535751562062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663114193746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201878694417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850" y="4105275"/>
            <a:ext cx="13938921" cy="2364013"/>
          </a:xfrm>
          <a:prstGeom prst="rect">
            <a:avLst/>
          </a:prstGeom>
        </p:spPr>
      </p:pic>
      <p:pic>
        <p:nvPicPr>
          <p:cNvPr id="6" name="text896235875257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41711352847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688201802165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937846323003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707944745664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578447534229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4105275"/>
            <a:ext cx="14783829" cy="1559089"/>
          </a:xfrm>
          <a:prstGeom prst="rect">
            <a:avLst/>
          </a:prstGeom>
        </p:spPr>
      </p:pic>
      <p:pic>
        <p:nvPicPr>
          <p:cNvPr id="6" name="text993457277526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85875"/>
          <a:ext cx="18413796" cy="10403271"/>
          <a:chOff x="-123825" y="1285875"/>
          <a:chExt cx="18413796" cy="10403271"/>
        </a:xfrm>
      </p:grpSpPr>
      <p:pic>
        <p:nvPicPr>
          <p:cNvPr id="9" name="text576566785997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2085975"/>
            <a:ext cx="7826750" cy="818007"/>
          </a:xfrm>
          <a:prstGeom prst="rect">
            <a:avLst/>
          </a:prstGeom>
        </p:spPr>
      </p:pic>
      <p:pic>
        <p:nvPicPr>
          <p:cNvPr id="2" name="group525078964751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285875"/>
            <a:ext cx="3362113" cy="398240"/>
          </a:xfrm>
          <a:prstGeom prst="rect">
            <a:avLst/>
          </a:prstGeom>
        </p:spPr>
      </p:pic>
      <p:pic>
        <p:nvPicPr>
          <p:cNvPr id="3" name="rect325683571865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4" name="group224750604512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175" y="3505200"/>
            <a:ext cx="2657147" cy="1557827"/>
          </a:xfrm>
          <a:prstGeom prst="rect">
            <a:avLst/>
          </a:prstGeom>
        </p:spPr>
      </p:pic>
      <p:pic>
        <p:nvPicPr>
          <p:cNvPr id="5" name="group56933482473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7150" y="3505200"/>
            <a:ext cx="2950237" cy="1251074"/>
          </a:xfrm>
          <a:prstGeom prst="rect">
            <a:avLst/>
          </a:prstGeom>
        </p:spPr>
      </p:pic>
      <p:pic>
        <p:nvPicPr>
          <p:cNvPr id="6" name="group937833523470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475" y="6962775"/>
            <a:ext cx="3005523" cy="944322"/>
          </a:xfrm>
          <a:prstGeom prst="rect">
            <a:avLst/>
          </a:prstGeom>
        </p:spPr>
      </p:pic>
      <p:pic>
        <p:nvPicPr>
          <p:cNvPr id="7" name="group566651553574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0475" y="6962775"/>
            <a:ext cx="3024573" cy="1557827"/>
          </a:xfrm>
          <a:prstGeom prst="rect">
            <a:avLst/>
          </a:prstGeom>
        </p:spPr>
      </p:pic>
      <p:pic>
        <p:nvPicPr>
          <p:cNvPr id="8" name="text264308875669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825" y="9496425"/>
            <a:ext cx="516743" cy="322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31"/>
    </mc:Choice>
    <mc:Fallback>
      <p:transition spd="slow" advTm="2143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642915168077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52668837559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645680013593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69460780281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965848273944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" y="4114800"/>
            <a:ext cx="15198178" cy="1459177"/>
          </a:xfrm>
          <a:prstGeom prst="rect">
            <a:avLst/>
          </a:prstGeom>
        </p:spPr>
      </p:pic>
      <p:pic>
        <p:nvPicPr>
          <p:cNvPr id="6" name="text95699818766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795710937048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42420341428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600385695043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692083509650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864638782029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876675"/>
            <a:ext cx="15230074" cy="4115724"/>
          </a:xfrm>
          <a:prstGeom prst="rect">
            <a:avLst/>
          </a:prstGeom>
        </p:spPr>
      </p:pic>
      <p:pic>
        <p:nvPicPr>
          <p:cNvPr id="6" name="text88344788029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72175282290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597804836248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626340290131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546752178418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549045463943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4086225"/>
            <a:ext cx="15164054" cy="1699583"/>
          </a:xfrm>
          <a:prstGeom prst="rect">
            <a:avLst/>
          </a:prstGeom>
        </p:spPr>
      </p:pic>
      <p:pic>
        <p:nvPicPr>
          <p:cNvPr id="6" name="text948280413609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65030810852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166969860546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835427206524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88950385174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957931389432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0" y="4448175"/>
            <a:ext cx="14379158" cy="1639729"/>
          </a:xfrm>
          <a:prstGeom prst="rect">
            <a:avLst/>
          </a:prstGeom>
        </p:spPr>
      </p:pic>
      <p:pic>
        <p:nvPicPr>
          <p:cNvPr id="6" name="text190545441452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98954444229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13978270728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479067163655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78027521531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778885884671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525" y="4124325"/>
            <a:ext cx="15225723" cy="2537620"/>
          </a:xfrm>
          <a:prstGeom prst="rect">
            <a:avLst/>
          </a:prstGeom>
        </p:spPr>
      </p:pic>
      <p:pic>
        <p:nvPicPr>
          <p:cNvPr id="6" name="text839554324808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583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125811249260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49532283667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36684131765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173587448582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602315916539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4057650"/>
            <a:ext cx="14627779" cy="2596431"/>
          </a:xfrm>
          <a:prstGeom prst="rect">
            <a:avLst/>
          </a:prstGeom>
        </p:spPr>
      </p:pic>
      <p:pic>
        <p:nvPicPr>
          <p:cNvPr id="6" name="text640227846161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696386940919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908652169899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844144882057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972858522803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921203377453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525" y="4352925"/>
            <a:ext cx="15198859" cy="1963579"/>
          </a:xfrm>
          <a:prstGeom prst="rect">
            <a:avLst/>
          </a:prstGeom>
        </p:spPr>
      </p:pic>
      <p:pic>
        <p:nvPicPr>
          <p:cNvPr id="6" name="text235964099624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19155746503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85975"/>
            <a:ext cx="4568342" cy="818007"/>
          </a:xfrm>
          <a:prstGeom prst="rect">
            <a:avLst/>
          </a:prstGeom>
        </p:spPr>
      </p:pic>
      <p:pic>
        <p:nvPicPr>
          <p:cNvPr id="2" name="group570284935437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95400"/>
            <a:ext cx="3497401" cy="398240"/>
          </a:xfrm>
          <a:prstGeom prst="rect">
            <a:avLst/>
          </a:prstGeom>
        </p:spPr>
      </p:pic>
      <p:pic>
        <p:nvPicPr>
          <p:cNvPr id="3" name="text286822666229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439433638542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516903254720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4362450"/>
            <a:ext cx="15156944" cy="1889893"/>
          </a:xfrm>
          <a:prstGeom prst="rect">
            <a:avLst/>
          </a:prstGeom>
        </p:spPr>
      </p:pic>
      <p:pic>
        <p:nvPicPr>
          <p:cNvPr id="6" name="text328212730191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50865681140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139766878869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560075066317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441449626182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621595912850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3990975"/>
            <a:ext cx="10347888" cy="5072759"/>
          </a:xfrm>
          <a:prstGeom prst="rect">
            <a:avLst/>
          </a:prstGeom>
        </p:spPr>
      </p:pic>
      <p:pic>
        <p:nvPicPr>
          <p:cNvPr id="6" name="text673614255234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322147302041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316591286420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530175509305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4095535597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308364006420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4095750"/>
            <a:ext cx="10496497" cy="4759926"/>
          </a:xfrm>
          <a:prstGeom prst="rect">
            <a:avLst/>
          </a:prstGeom>
        </p:spPr>
      </p:pic>
      <p:pic>
        <p:nvPicPr>
          <p:cNvPr id="6" name="text970094260349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8" name="text560708847696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5" y="2085975"/>
            <a:ext cx="6083465" cy="818007"/>
          </a:xfrm>
          <a:prstGeom prst="rect">
            <a:avLst/>
          </a:prstGeom>
        </p:spPr>
      </p:pic>
      <p:pic>
        <p:nvPicPr>
          <p:cNvPr id="2" name="group317253369119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295400"/>
            <a:ext cx="3362113" cy="398240"/>
          </a:xfrm>
          <a:prstGeom prst="rect">
            <a:avLst/>
          </a:prstGeom>
        </p:spPr>
      </p:pic>
      <p:pic>
        <p:nvPicPr>
          <p:cNvPr id="3" name="text973764159963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0" y="3524250"/>
            <a:ext cx="5504489" cy="430530"/>
          </a:xfrm>
          <a:prstGeom prst="rect">
            <a:avLst/>
          </a:prstGeom>
        </p:spPr>
      </p:pic>
      <p:pic>
        <p:nvPicPr>
          <p:cNvPr id="4" name="rect360697743602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719303323935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725" y="5133975"/>
            <a:ext cx="4678157" cy="3083671"/>
          </a:xfrm>
          <a:prstGeom prst="rect">
            <a:avLst/>
          </a:prstGeom>
        </p:spPr>
      </p:pic>
      <p:pic>
        <p:nvPicPr>
          <p:cNvPr id="6" name="text827023738502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9496425"/>
            <a:ext cx="516743" cy="322898"/>
          </a:xfrm>
          <a:prstGeom prst="rect">
            <a:avLst/>
          </a:prstGeom>
        </p:spPr>
      </p:pic>
      <p:pic>
        <p:nvPicPr>
          <p:cNvPr id="7" name="group77169940187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1175" y="3524250"/>
            <a:ext cx="7893257" cy="4552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77"/>
    </mc:Choice>
    <mc:Fallback>
      <p:transition spd="slow" advTm="3667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514859295045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13770877466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894622849907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387041988588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453444131333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248150"/>
            <a:ext cx="12192000" cy="4508876"/>
          </a:xfrm>
          <a:prstGeom prst="rect">
            <a:avLst/>
          </a:prstGeom>
        </p:spPr>
      </p:pic>
      <p:pic>
        <p:nvPicPr>
          <p:cNvPr id="6" name="text858081447176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20401020837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94176368836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85951698997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740393705935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324847134312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350" y="3924300"/>
            <a:ext cx="8535375" cy="4652164"/>
          </a:xfrm>
          <a:prstGeom prst="rect">
            <a:avLst/>
          </a:prstGeom>
        </p:spPr>
      </p:pic>
      <p:pic>
        <p:nvPicPr>
          <p:cNvPr id="6" name="text23661255153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901712993697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72240401967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593196366859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937719806669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34670503097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50" y="4067175"/>
            <a:ext cx="9104626" cy="4388131"/>
          </a:xfrm>
          <a:prstGeom prst="rect">
            <a:avLst/>
          </a:prstGeom>
        </p:spPr>
      </p:pic>
      <p:pic>
        <p:nvPicPr>
          <p:cNvPr id="6" name="text27873466893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437903803047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149122536978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318030718417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300406126134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561717992597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325" y="3924300"/>
            <a:ext cx="6373277" cy="5240895"/>
          </a:xfrm>
          <a:prstGeom prst="rect">
            <a:avLst/>
          </a:prstGeom>
        </p:spPr>
      </p:pic>
      <p:pic>
        <p:nvPicPr>
          <p:cNvPr id="6" name="text396135831190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422393001317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322372081181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38549925887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983633235373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542938415763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4038600"/>
            <a:ext cx="11664579" cy="4933543"/>
          </a:xfrm>
          <a:prstGeom prst="rect">
            <a:avLst/>
          </a:prstGeom>
        </p:spPr>
      </p:pic>
      <p:pic>
        <p:nvPicPr>
          <p:cNvPr id="6" name="text603130825449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142619989907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411115541137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50517708679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146911531824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737670234498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125" y="3905250"/>
            <a:ext cx="10946959" cy="5072981"/>
          </a:xfrm>
          <a:prstGeom prst="rect">
            <a:avLst/>
          </a:prstGeom>
        </p:spPr>
      </p:pic>
      <p:pic>
        <p:nvPicPr>
          <p:cNvPr id="6" name="text91969642465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219179968397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980525167136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392267901196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732770221770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480591410489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775" y="3981450"/>
            <a:ext cx="8929802" cy="4809789"/>
          </a:xfrm>
          <a:prstGeom prst="rect">
            <a:avLst/>
          </a:prstGeom>
        </p:spPr>
      </p:pic>
      <p:pic>
        <p:nvPicPr>
          <p:cNvPr id="6" name="text314182765753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96454783386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956404914284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6338072662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314292514977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691916686741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975" y="3886200"/>
            <a:ext cx="9545650" cy="5018847"/>
          </a:xfrm>
          <a:prstGeom prst="rect">
            <a:avLst/>
          </a:prstGeom>
        </p:spPr>
      </p:pic>
      <p:pic>
        <p:nvPicPr>
          <p:cNvPr id="6" name="text878278973903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45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18905324567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249107850835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918919541023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612053547207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974053582530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075" y="3962400"/>
            <a:ext cx="9472638" cy="5062621"/>
          </a:xfrm>
          <a:prstGeom prst="rect">
            <a:avLst/>
          </a:prstGeom>
        </p:spPr>
      </p:pic>
      <p:pic>
        <p:nvPicPr>
          <p:cNvPr id="6" name="text604491800449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306233125090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315646283414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197117587953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707632046016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728638330429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075" y="3962400"/>
            <a:ext cx="9472638" cy="5062621"/>
          </a:xfrm>
          <a:prstGeom prst="rect">
            <a:avLst/>
          </a:prstGeom>
        </p:spPr>
      </p:pic>
      <p:pic>
        <p:nvPicPr>
          <p:cNvPr id="6" name="text404933708247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9" name="text300743721343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2085975"/>
            <a:ext cx="3177007" cy="818007"/>
          </a:xfrm>
          <a:prstGeom prst="rect">
            <a:avLst/>
          </a:prstGeom>
        </p:spPr>
      </p:pic>
      <p:pic>
        <p:nvPicPr>
          <p:cNvPr id="2" name="group262105733747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295400"/>
            <a:ext cx="3362113" cy="398240"/>
          </a:xfrm>
          <a:prstGeom prst="rect">
            <a:avLst/>
          </a:prstGeom>
        </p:spPr>
      </p:pic>
      <p:pic>
        <p:nvPicPr>
          <p:cNvPr id="3" name="text139992734508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0" y="3524250"/>
            <a:ext cx="5504489" cy="430530"/>
          </a:xfrm>
          <a:prstGeom prst="rect">
            <a:avLst/>
          </a:prstGeom>
        </p:spPr>
      </p:pic>
      <p:pic>
        <p:nvPicPr>
          <p:cNvPr id="4" name="rect466674815732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27943173208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725" y="5124450"/>
            <a:ext cx="4678157" cy="629650"/>
          </a:xfrm>
          <a:prstGeom prst="rect">
            <a:avLst/>
          </a:prstGeom>
        </p:spPr>
      </p:pic>
      <p:pic>
        <p:nvPicPr>
          <p:cNvPr id="6" name="text408504378423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825" y="9496425"/>
            <a:ext cx="516743" cy="322898"/>
          </a:xfrm>
          <a:prstGeom prst="rect">
            <a:avLst/>
          </a:prstGeom>
        </p:spPr>
      </p:pic>
      <p:pic>
        <p:nvPicPr>
          <p:cNvPr id="7" name="image933504411686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700" y="3524250"/>
            <a:ext cx="4560032" cy="3820293"/>
          </a:xfrm>
          <a:prstGeom prst="rect">
            <a:avLst/>
          </a:prstGeom>
        </p:spPr>
      </p:pic>
      <p:pic>
        <p:nvPicPr>
          <p:cNvPr id="8" name="image98990077044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9675" y="3524250"/>
            <a:ext cx="4382939" cy="383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91"/>
    </mc:Choice>
    <mc:Fallback>
      <p:transition spd="slow" advTm="2579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677225833104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601209084694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594774207546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8195044332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271051861603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3695700"/>
            <a:ext cx="5412255" cy="5430417"/>
          </a:xfrm>
          <a:prstGeom prst="rect">
            <a:avLst/>
          </a:prstGeom>
        </p:spPr>
      </p:pic>
      <p:pic>
        <p:nvPicPr>
          <p:cNvPr id="6" name="text157591853896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9826884341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752107893830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96139302093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84817068246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293848156850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3695700"/>
            <a:ext cx="3276922" cy="5190222"/>
          </a:xfrm>
          <a:prstGeom prst="rect">
            <a:avLst/>
          </a:prstGeom>
        </p:spPr>
      </p:pic>
      <p:pic>
        <p:nvPicPr>
          <p:cNvPr id="6" name="text736721582473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2092727844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15175199283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612526610328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365358562507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44640620609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3876675"/>
            <a:ext cx="5830720" cy="4876225"/>
          </a:xfrm>
          <a:prstGeom prst="rect">
            <a:avLst/>
          </a:prstGeom>
        </p:spPr>
      </p:pic>
      <p:pic>
        <p:nvPicPr>
          <p:cNvPr id="6" name="text3827424421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728085304639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192155771805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448884507924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42116681454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875496572297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675" y="4010025"/>
            <a:ext cx="5958549" cy="4794634"/>
          </a:xfrm>
          <a:prstGeom prst="rect">
            <a:avLst/>
          </a:prstGeom>
        </p:spPr>
      </p:pic>
      <p:pic>
        <p:nvPicPr>
          <p:cNvPr id="6" name="text267427964093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20783154592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371205229706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150411417799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163443841188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159771143992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75" y="3895725"/>
            <a:ext cx="9087502" cy="5203328"/>
          </a:xfrm>
          <a:prstGeom prst="rect">
            <a:avLst/>
          </a:prstGeom>
        </p:spPr>
      </p:pic>
      <p:pic>
        <p:nvPicPr>
          <p:cNvPr id="6" name="text643476315388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935043444329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915898489804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748791185483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104346669975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771703637637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219575"/>
            <a:ext cx="12192000" cy="4473324"/>
          </a:xfrm>
          <a:prstGeom prst="rect">
            <a:avLst/>
          </a:prstGeom>
        </p:spPr>
      </p:pic>
      <p:pic>
        <p:nvPicPr>
          <p:cNvPr id="6" name="text662569671292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604700614363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159941031929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883917965206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209773063212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133973418194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850" y="4010025"/>
            <a:ext cx="6212710" cy="4903117"/>
          </a:xfrm>
          <a:prstGeom prst="rect">
            <a:avLst/>
          </a:prstGeom>
        </p:spPr>
      </p:pic>
      <p:pic>
        <p:nvPicPr>
          <p:cNvPr id="6" name="text499823830467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15398247209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783125952216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676220924617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55001627359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119904190259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275" y="3695700"/>
            <a:ext cx="7028935" cy="5547960"/>
          </a:xfrm>
          <a:prstGeom prst="rect">
            <a:avLst/>
          </a:prstGeom>
        </p:spPr>
      </p:pic>
      <p:pic>
        <p:nvPicPr>
          <p:cNvPr id="6" name="text862045358259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984420788348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49994876384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658847709808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63304095964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661281401673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25" y="3695700"/>
            <a:ext cx="5538742" cy="5053069"/>
          </a:xfrm>
          <a:prstGeom prst="rect">
            <a:avLst/>
          </a:prstGeom>
        </p:spPr>
      </p:pic>
      <p:pic>
        <p:nvPicPr>
          <p:cNvPr id="6" name="text225276453564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184031933336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649721829453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41436778165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441100804447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923961608199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25" y="3905250"/>
            <a:ext cx="5541264" cy="5007660"/>
          </a:xfrm>
          <a:prstGeom prst="rect">
            <a:avLst/>
          </a:prstGeom>
        </p:spPr>
      </p:pic>
      <p:pic>
        <p:nvPicPr>
          <p:cNvPr id="6" name="text34665676102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112547982950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980111452288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295400"/>
            <a:ext cx="3362113" cy="398240"/>
          </a:xfrm>
          <a:prstGeom prst="rect">
            <a:avLst/>
          </a:prstGeom>
        </p:spPr>
      </p:pic>
      <p:pic>
        <p:nvPicPr>
          <p:cNvPr id="3" name="text841694854837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184" y="3520656"/>
            <a:ext cx="5504489" cy="430530"/>
          </a:xfrm>
          <a:prstGeom prst="rect">
            <a:avLst/>
          </a:prstGeom>
        </p:spPr>
      </p:pic>
      <p:pic>
        <p:nvPicPr>
          <p:cNvPr id="4" name="rect511041722846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162583066883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9496425"/>
            <a:ext cx="516743" cy="322898"/>
          </a:xfrm>
          <a:prstGeom prst="rect">
            <a:avLst/>
          </a:prstGeom>
        </p:spPr>
      </p:pic>
      <p:pic>
        <p:nvPicPr>
          <p:cNvPr id="6" name="text135554653274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3400" y="4436459"/>
            <a:ext cx="11489499" cy="4727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72"/>
    </mc:Choice>
    <mc:Fallback>
      <p:transition spd="slow" advTm="1117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85085895422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16117742348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948860408032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560495058464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650232898678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5" y="4429125"/>
            <a:ext cx="7261548" cy="1997886"/>
          </a:xfrm>
          <a:prstGeom prst="rect">
            <a:avLst/>
          </a:prstGeom>
        </p:spPr>
      </p:pic>
      <p:pic>
        <p:nvPicPr>
          <p:cNvPr id="6" name="text939676296430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543523962344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281869810378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24762999844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203146965849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499592716108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  <p:pic>
        <p:nvPicPr>
          <p:cNvPr id="6" name="image297073183761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850" y="3886200"/>
            <a:ext cx="10498388" cy="520410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832951125945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259432789016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992796827780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8330595" cy="430530"/>
          </a:xfrm>
          <a:prstGeom prst="rect">
            <a:avLst/>
          </a:prstGeom>
        </p:spPr>
      </p:pic>
      <p:pic>
        <p:nvPicPr>
          <p:cNvPr id="4" name="rect970068844086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189462198409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381500"/>
            <a:ext cx="12192000" cy="3031160"/>
          </a:xfrm>
          <a:prstGeom prst="rect">
            <a:avLst/>
          </a:prstGeom>
        </p:spPr>
      </p:pic>
      <p:pic>
        <p:nvPicPr>
          <p:cNvPr id="6" name="text228703235705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190847614784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19952385927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397705125667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8330595" cy="430530"/>
          </a:xfrm>
          <a:prstGeom prst="rect">
            <a:avLst/>
          </a:prstGeom>
        </p:spPr>
      </p:pic>
      <p:pic>
        <p:nvPicPr>
          <p:cNvPr id="4" name="rect200830745355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652603381154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  <p:pic>
        <p:nvPicPr>
          <p:cNvPr id="6" name="image924171632177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4124325"/>
            <a:ext cx="12192000" cy="383641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720113604519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999361665593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791885918570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8675466" cy="430530"/>
          </a:xfrm>
          <a:prstGeom prst="rect">
            <a:avLst/>
          </a:prstGeom>
        </p:spPr>
      </p:pic>
      <p:pic>
        <p:nvPicPr>
          <p:cNvPr id="4" name="rect881656149800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864001457480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467225"/>
            <a:ext cx="12192000" cy="2821637"/>
          </a:xfrm>
          <a:prstGeom prst="rect">
            <a:avLst/>
          </a:prstGeom>
        </p:spPr>
      </p:pic>
      <p:pic>
        <p:nvPicPr>
          <p:cNvPr id="6" name="text769143260772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98983012711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699967315994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671161877700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8675466" cy="430530"/>
          </a:xfrm>
          <a:prstGeom prst="rect">
            <a:avLst/>
          </a:prstGeom>
        </p:spPr>
      </p:pic>
      <p:pic>
        <p:nvPicPr>
          <p:cNvPr id="4" name="rect251680176964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827056076390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  <p:pic>
        <p:nvPicPr>
          <p:cNvPr id="6" name="image248760137407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5" y="4953000"/>
            <a:ext cx="12192000" cy="130968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468600362639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844389319273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28337318738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8166371" cy="430530"/>
          </a:xfrm>
          <a:prstGeom prst="rect">
            <a:avLst/>
          </a:prstGeom>
        </p:spPr>
      </p:pic>
      <p:pic>
        <p:nvPicPr>
          <p:cNvPr id="4" name="rect53477207923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859082140506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229100"/>
            <a:ext cx="12192000" cy="2979506"/>
          </a:xfrm>
          <a:prstGeom prst="rect">
            <a:avLst/>
          </a:prstGeom>
        </p:spPr>
      </p:pic>
      <p:pic>
        <p:nvPicPr>
          <p:cNvPr id="6" name="text365599560093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422863937089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948561098637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680173538879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8166371" cy="430530"/>
          </a:xfrm>
          <a:prstGeom prst="rect">
            <a:avLst/>
          </a:prstGeom>
        </p:spPr>
      </p:pic>
      <p:pic>
        <p:nvPicPr>
          <p:cNvPr id="4" name="rect436866664846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240667699060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  <p:pic>
        <p:nvPicPr>
          <p:cNvPr id="6" name="image964873040019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4762500"/>
            <a:ext cx="12192000" cy="223736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58680324278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853755584256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211737809010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7854345" cy="430530"/>
          </a:xfrm>
          <a:prstGeom prst="rect">
            <a:avLst/>
          </a:prstGeom>
        </p:spPr>
      </p:pic>
      <p:pic>
        <p:nvPicPr>
          <p:cNvPr id="4" name="rect332412925379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458706702625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162425"/>
            <a:ext cx="12192000" cy="3957403"/>
          </a:xfrm>
          <a:prstGeom prst="rect">
            <a:avLst/>
          </a:prstGeom>
        </p:spPr>
      </p:pic>
      <p:pic>
        <p:nvPicPr>
          <p:cNvPr id="6" name="text986866527211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26814271197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731658881016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403847081096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7854345" cy="430530"/>
          </a:xfrm>
          <a:prstGeom prst="rect">
            <a:avLst/>
          </a:prstGeom>
        </p:spPr>
      </p:pic>
      <p:pic>
        <p:nvPicPr>
          <p:cNvPr id="4" name="rect9707364671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741634697829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  <p:pic>
        <p:nvPicPr>
          <p:cNvPr id="6" name="image631137192538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4562475"/>
            <a:ext cx="12192000" cy="26644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7" name="text366464534966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2085975"/>
            <a:ext cx="3872675" cy="818007"/>
          </a:xfrm>
          <a:prstGeom prst="rect">
            <a:avLst/>
          </a:prstGeom>
        </p:spPr>
      </p:pic>
      <p:pic>
        <p:nvPicPr>
          <p:cNvPr id="2" name="group925305621827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295400"/>
            <a:ext cx="3362113" cy="398240"/>
          </a:xfrm>
          <a:prstGeom prst="rect">
            <a:avLst/>
          </a:prstGeom>
        </p:spPr>
      </p:pic>
      <p:pic>
        <p:nvPicPr>
          <p:cNvPr id="3" name="text95261414220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0" y="3495675"/>
            <a:ext cx="5504489" cy="430530"/>
          </a:xfrm>
          <a:prstGeom prst="rect">
            <a:avLst/>
          </a:prstGeom>
        </p:spPr>
      </p:pic>
      <p:pic>
        <p:nvPicPr>
          <p:cNvPr id="4" name="rect767205857155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92787434978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825" y="9496425"/>
            <a:ext cx="537552" cy="322898"/>
          </a:xfrm>
          <a:prstGeom prst="rect">
            <a:avLst/>
          </a:prstGeom>
        </p:spPr>
      </p:pic>
      <p:pic>
        <p:nvPicPr>
          <p:cNvPr id="6" name="text481156864559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475" y="4410075"/>
            <a:ext cx="11489499" cy="3487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11031115530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55100619735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874959743958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3267075"/>
            <a:ext cx="8675466" cy="430530"/>
          </a:xfrm>
          <a:prstGeom prst="rect">
            <a:avLst/>
          </a:prstGeom>
        </p:spPr>
      </p:pic>
      <p:pic>
        <p:nvPicPr>
          <p:cNvPr id="4" name="rect438621775586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228485420956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371975"/>
            <a:ext cx="12192000" cy="3351879"/>
          </a:xfrm>
          <a:prstGeom prst="rect">
            <a:avLst/>
          </a:prstGeom>
        </p:spPr>
      </p:pic>
      <p:pic>
        <p:nvPicPr>
          <p:cNvPr id="6" name="text225949761587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21274448495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912647276706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148427006865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3267075"/>
            <a:ext cx="8675466" cy="430530"/>
          </a:xfrm>
          <a:prstGeom prst="rect">
            <a:avLst/>
          </a:prstGeom>
        </p:spPr>
      </p:pic>
      <p:pic>
        <p:nvPicPr>
          <p:cNvPr id="4" name="rect214998362277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63869119936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  <p:pic>
        <p:nvPicPr>
          <p:cNvPr id="6" name="image307849416270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4514850"/>
            <a:ext cx="12192000" cy="254311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923539287670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786339425938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294552258345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3267075"/>
            <a:ext cx="8675466" cy="430530"/>
          </a:xfrm>
          <a:prstGeom prst="rect">
            <a:avLst/>
          </a:prstGeom>
        </p:spPr>
      </p:pic>
      <p:pic>
        <p:nvPicPr>
          <p:cNvPr id="4" name="rect355742198058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image473180748656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495800"/>
            <a:ext cx="12192000" cy="3239420"/>
          </a:xfrm>
          <a:prstGeom prst="rect">
            <a:avLst/>
          </a:prstGeom>
        </p:spPr>
      </p:pic>
      <p:pic>
        <p:nvPicPr>
          <p:cNvPr id="6" name="text270478265810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314450"/>
          <a:ext cx="18413796" cy="10403271"/>
          <a:chOff x="-123825" y="1314450"/>
          <a:chExt cx="18413796" cy="10403271"/>
        </a:xfrm>
      </p:grpSpPr>
      <p:pic>
        <p:nvPicPr>
          <p:cNvPr id="7" name="text4717048955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085975"/>
            <a:ext cx="3887153" cy="818007"/>
          </a:xfrm>
          <a:prstGeom prst="rect">
            <a:avLst/>
          </a:prstGeom>
        </p:spPr>
      </p:pic>
      <p:pic>
        <p:nvPicPr>
          <p:cNvPr id="2" name="group325374730466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314450"/>
            <a:ext cx="3497401" cy="398240"/>
          </a:xfrm>
          <a:prstGeom prst="rect">
            <a:avLst/>
          </a:prstGeom>
        </p:spPr>
      </p:pic>
      <p:pic>
        <p:nvPicPr>
          <p:cNvPr id="3" name="text745000467579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3267075"/>
            <a:ext cx="8675466" cy="430530"/>
          </a:xfrm>
          <a:prstGeom prst="rect">
            <a:avLst/>
          </a:prstGeom>
        </p:spPr>
      </p:pic>
      <p:pic>
        <p:nvPicPr>
          <p:cNvPr id="4" name="rect366504035949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637253433597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9496425"/>
            <a:ext cx="2890345" cy="322898"/>
          </a:xfrm>
          <a:prstGeom prst="rect">
            <a:avLst/>
          </a:prstGeom>
        </p:spPr>
      </p:pic>
      <p:pic>
        <p:nvPicPr>
          <p:cNvPr id="6" name="image22967535765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4400550"/>
            <a:ext cx="12192000" cy="273934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4505325"/>
          <a:ext cx="18413796" cy="10403271"/>
          <a:chOff x="-123825" y="4505325"/>
          <a:chExt cx="18413796" cy="10403271"/>
        </a:xfrm>
      </p:grpSpPr>
      <p:pic>
        <p:nvPicPr>
          <p:cNvPr id="4" name="text329661641761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4505325"/>
            <a:ext cx="17947276" cy="1280827"/>
          </a:xfrm>
          <a:prstGeom prst="rect">
            <a:avLst/>
          </a:prstGeom>
        </p:spPr>
      </p:pic>
      <p:pic>
        <p:nvPicPr>
          <p:cNvPr id="2" name="rect9076133301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3" name="text920486048739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9900" y="9058275"/>
            <a:ext cx="2912936" cy="3228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0" name="text616141674414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239103942436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226486635142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472303567523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975903239463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25" y="9496425"/>
            <a:ext cx="516743" cy="322898"/>
          </a:xfrm>
          <a:prstGeom prst="rect">
            <a:avLst/>
          </a:prstGeom>
        </p:spPr>
      </p:pic>
      <p:pic>
        <p:nvPicPr>
          <p:cNvPr id="6" name="group420707335024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4010025"/>
            <a:ext cx="4619371" cy="937161"/>
          </a:xfrm>
          <a:prstGeom prst="rect">
            <a:avLst/>
          </a:prstGeom>
        </p:spPr>
      </p:pic>
      <p:pic>
        <p:nvPicPr>
          <p:cNvPr id="7" name="text69891514030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675" y="6096000"/>
            <a:ext cx="4486021" cy="1549908"/>
          </a:xfrm>
          <a:prstGeom prst="rect">
            <a:avLst/>
          </a:prstGeom>
        </p:spPr>
      </p:pic>
      <p:pic>
        <p:nvPicPr>
          <p:cNvPr id="8" name="text566617836875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9" name="image517662357729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825" y="3267075"/>
            <a:ext cx="7821692" cy="48995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0" name="text418360302648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628465899649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219699973132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879691895996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635672150045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25" y="9496425"/>
            <a:ext cx="516743" cy="322898"/>
          </a:xfrm>
          <a:prstGeom prst="rect">
            <a:avLst/>
          </a:prstGeom>
        </p:spPr>
      </p:pic>
      <p:pic>
        <p:nvPicPr>
          <p:cNvPr id="6" name="group24305814397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4010025"/>
            <a:ext cx="4619371" cy="937161"/>
          </a:xfrm>
          <a:prstGeom prst="rect">
            <a:avLst/>
          </a:prstGeom>
        </p:spPr>
      </p:pic>
      <p:pic>
        <p:nvPicPr>
          <p:cNvPr id="7" name="text155019489665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675" y="6096000"/>
            <a:ext cx="4486021" cy="629650"/>
          </a:xfrm>
          <a:prstGeom prst="rect">
            <a:avLst/>
          </a:prstGeom>
        </p:spPr>
      </p:pic>
      <p:pic>
        <p:nvPicPr>
          <p:cNvPr id="8" name="text895083068263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9" name="image244123871520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5350" y="3267075"/>
            <a:ext cx="8167461" cy="49967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23825" y="1295400"/>
          <a:ext cx="18413796" cy="10403271"/>
          <a:chOff x="-123825" y="1295400"/>
          <a:chExt cx="18413796" cy="10403271"/>
        </a:xfrm>
      </p:grpSpPr>
      <p:pic>
        <p:nvPicPr>
          <p:cNvPr id="11" name="text741150445564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085975"/>
            <a:ext cx="4561103" cy="818007"/>
          </a:xfrm>
          <a:prstGeom prst="rect">
            <a:avLst/>
          </a:prstGeom>
        </p:spPr>
      </p:pic>
      <p:pic>
        <p:nvPicPr>
          <p:cNvPr id="2" name="group215556081330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1295400"/>
            <a:ext cx="3364051" cy="398240"/>
          </a:xfrm>
          <a:prstGeom prst="rect">
            <a:avLst/>
          </a:prstGeom>
        </p:spPr>
      </p:pic>
      <p:pic>
        <p:nvPicPr>
          <p:cNvPr id="3" name="text442252753138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3267075"/>
            <a:ext cx="5504489" cy="430530"/>
          </a:xfrm>
          <a:prstGeom prst="rect">
            <a:avLst/>
          </a:prstGeom>
        </p:spPr>
      </p:pic>
      <p:pic>
        <p:nvPicPr>
          <p:cNvPr id="4" name="rect239989815028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9820275"/>
            <a:ext cx="18537621" cy="582996"/>
          </a:xfrm>
          <a:prstGeom prst="rect">
            <a:avLst/>
          </a:prstGeom>
        </p:spPr>
      </p:pic>
      <p:pic>
        <p:nvPicPr>
          <p:cNvPr id="5" name="text84557766662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25" y="9496425"/>
            <a:ext cx="516743" cy="322898"/>
          </a:xfrm>
          <a:prstGeom prst="rect">
            <a:avLst/>
          </a:prstGeom>
        </p:spPr>
      </p:pic>
      <p:pic>
        <p:nvPicPr>
          <p:cNvPr id="6" name="text214354084552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4629150"/>
            <a:ext cx="4619371" cy="322898"/>
          </a:xfrm>
          <a:prstGeom prst="rect">
            <a:avLst/>
          </a:prstGeom>
        </p:spPr>
      </p:pic>
      <p:pic>
        <p:nvPicPr>
          <p:cNvPr id="7" name="text996379800555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75" y="4010025"/>
            <a:ext cx="1070457" cy="387477"/>
          </a:xfrm>
          <a:prstGeom prst="rect">
            <a:avLst/>
          </a:prstGeom>
        </p:spPr>
      </p:pic>
      <p:pic>
        <p:nvPicPr>
          <p:cNvPr id="8" name="text992213953546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675" y="6096000"/>
            <a:ext cx="4486021" cy="322898"/>
          </a:xfrm>
          <a:prstGeom prst="rect">
            <a:avLst/>
          </a:prstGeom>
        </p:spPr>
      </p:pic>
      <p:pic>
        <p:nvPicPr>
          <p:cNvPr id="9" name="text649785946416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8200" y="5495925"/>
            <a:ext cx="657103" cy="387477"/>
          </a:xfrm>
          <a:prstGeom prst="rect">
            <a:avLst/>
          </a:prstGeom>
        </p:spPr>
      </p:pic>
      <p:pic>
        <p:nvPicPr>
          <p:cNvPr id="10" name="image80076580704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4400550"/>
            <a:ext cx="8766198" cy="25414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0">
  <a:themeElements>
    <a:clrScheme name="Theme5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사용자 지정</PresentationFormat>
  <Paragraphs>12</Paragraphs>
  <Slides>64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6" baseType="lpstr">
      <vt:lpstr>맑은 고딕</vt:lpstr>
      <vt:lpstr>Theme50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최선</cp:lastModifiedBy>
  <cp:revision>1</cp:revision>
  <dcterms:created xsi:type="dcterms:W3CDTF">2024-06-24T07:57:36Z</dcterms:created>
  <dcterms:modified xsi:type="dcterms:W3CDTF">2024-06-24T08:51:33Z</dcterms:modified>
  <cp:category/>
</cp:coreProperties>
</file>